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8DFFA-F14A-47F9-A2DA-144C7F13C190}" type="datetimeFigureOut">
              <a:rPr lang="es-ES" smtClean="0"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24EBE-15AA-40F2-B003-2A467FBC43DA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out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_pwmAut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_Portada There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01_ThereminLD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02_ThereminPIEZ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03_There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fin-156478_960_7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4325"/>
            <a:ext cx="914400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nociones-previ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_proto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_blin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4283968" y="6273225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Rojo </a:t>
            </a:r>
            <a:r>
              <a:rPr lang="es-ES" sz="3200" dirty="0" err="1" smtClean="0"/>
              <a:t>Rojo</a:t>
            </a:r>
            <a:r>
              <a:rPr lang="es-ES" sz="3200" dirty="0" smtClean="0"/>
              <a:t> Marrón Oro</a:t>
            </a:r>
            <a:endParaRPr lang="es-E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_blink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_pulsador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3635896" y="6396335"/>
            <a:ext cx="3542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Marrón Negro Naranja Oro</a:t>
            </a:r>
            <a:endParaRPr lang="es-E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01_potenciomet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_vumet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_pw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</Words>
  <Application>Microsoft Office PowerPoint</Application>
  <PresentationFormat>Presentación en pantalla (4:3)</PresentationFormat>
  <Paragraphs>2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Hewlett-Packard Company</dc:creator>
  <cp:lastModifiedBy>Hewlett-Packard Company</cp:lastModifiedBy>
  <cp:revision>3</cp:revision>
  <dcterms:created xsi:type="dcterms:W3CDTF">2017-06-28T02:12:19Z</dcterms:created>
  <dcterms:modified xsi:type="dcterms:W3CDTF">2017-06-28T02:40:03Z</dcterms:modified>
</cp:coreProperties>
</file>